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12192000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63" autoAdjust="0"/>
    <p:restoredTop sz="94660"/>
  </p:normalViewPr>
  <p:slideViewPr>
    <p:cSldViewPr snapToGrid="0">
      <p:cViewPr>
        <p:scale>
          <a:sx n="80" d="100"/>
          <a:sy n="80" d="100"/>
        </p:scale>
        <p:origin x="1212" y="-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4CB6B-8836-4FD8-A624-FCA9982CE40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455863" y="1241425"/>
            <a:ext cx="188277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A7DB6-2C10-4790-9CA7-E2A1FE5069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88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63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2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56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260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75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33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9639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11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36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6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438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>
            <a:extLst>
              <a:ext uri="{FF2B5EF4-FFF2-40B4-BE49-F238E27FC236}">
                <a16:creationId xmlns:a16="http://schemas.microsoft.com/office/drawing/2014/main" id="{6BD9DC15-CE38-4FE0-BE9A-D02373F43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880" y="3051826"/>
            <a:ext cx="5326414" cy="388912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794DF44-2B6A-4ECB-9CB8-B1960CDE0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4606" y="1110132"/>
            <a:ext cx="4185634" cy="596899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fr-FR" sz="1600" dirty="0">
                <a:solidFill>
                  <a:srgbClr val="000000"/>
                </a:solidFill>
                <a:latin typeface="Arial Black" panose="020B0A04020102020204" pitchFamily="34" charset="0"/>
                <a:ea typeface="Arial" panose="020B0604020202020204" pitchFamily="34" charset="0"/>
              </a:rPr>
              <a:t>ANNEXE N°4 : PLAN DU SITE FORFAIT 7 </a:t>
            </a:r>
            <a:br>
              <a:rPr lang="fr-F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200" kern="1600" dirty="0">
                <a:latin typeface="Arial" panose="020B0604020202020204" pitchFamily="34" charset="0"/>
                <a:ea typeface="Times New Roman" panose="02020603050405020304" pitchFamily="18" charset="0"/>
              </a:rPr>
              <a:t>M</a:t>
            </a: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arché 913 26 25</a:t>
            </a:r>
            <a:br>
              <a:rPr lang="fr-FR" sz="1400" b="1" kern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Entretien des espaces verts pour l’Université de Limoges</a:t>
            </a:r>
            <a:endParaRPr lang="fr-FR" sz="12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0D0BF8-A33C-454E-8610-9CA365AF6B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984" y="8989624"/>
            <a:ext cx="3113016" cy="1786907"/>
          </a:xfrm>
        </p:spPr>
        <p:txBody>
          <a:bodyPr>
            <a:normAutofit/>
          </a:bodyPr>
          <a:lstStyle/>
          <a:p>
            <a:pPr algn="l"/>
            <a:r>
              <a:rPr lang="fr-FR" b="1" u="sng" dirty="0"/>
              <a:t>Intention de zonage :</a:t>
            </a:r>
            <a:endParaRPr lang="fr-FR" dirty="0"/>
          </a:p>
          <a:p>
            <a:pPr algn="l"/>
            <a:r>
              <a:rPr lang="fr-FR" sz="1300" dirty="0"/>
              <a:t>Zone en gestion intensive </a:t>
            </a:r>
            <a:r>
              <a:rPr lang="fr-FR" sz="1300" b="1" dirty="0"/>
              <a:t>(G1)  </a:t>
            </a:r>
            <a:endParaRPr lang="fr-FR" sz="1300" dirty="0"/>
          </a:p>
          <a:p>
            <a:pPr algn="l"/>
            <a:r>
              <a:rPr lang="fr-FR" sz="1300" dirty="0"/>
              <a:t>Zone en gestion semi-intensive </a:t>
            </a:r>
            <a:r>
              <a:rPr lang="fr-FR" sz="1300" b="1" dirty="0"/>
              <a:t>(G2)</a:t>
            </a:r>
            <a:endParaRPr lang="fr-FR" sz="1300" dirty="0"/>
          </a:p>
          <a:p>
            <a:pPr algn="l"/>
            <a:endParaRPr lang="fr-FR" sz="900" b="1" dirty="0"/>
          </a:p>
          <a:p>
            <a:pPr algn="l"/>
            <a:r>
              <a:rPr lang="fr-FR" sz="1300" dirty="0"/>
              <a:t>Périmètre</a:t>
            </a:r>
            <a:r>
              <a:rPr lang="fr-FR" b="1" dirty="0"/>
              <a:t> </a:t>
            </a:r>
            <a:endParaRPr lang="fr-FR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3801D-9094-4C52-AB90-457EC6AC662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4" y="1090427"/>
            <a:ext cx="1963576" cy="596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02087B-FB5D-4E8A-B329-E3911B3D0496}"/>
              </a:ext>
            </a:extLst>
          </p:cNvPr>
          <p:cNvSpPr/>
          <p:nvPr/>
        </p:nvSpPr>
        <p:spPr>
          <a:xfrm>
            <a:off x="318376" y="2393082"/>
            <a:ext cx="5877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Site :</a:t>
            </a:r>
            <a:r>
              <a:rPr lang="fr-FR" sz="1400" b="1" dirty="0"/>
              <a:t> 	LES JACOBINS</a:t>
            </a:r>
            <a:endParaRPr lang="fr-FR" sz="1400" dirty="0"/>
          </a:p>
          <a:p>
            <a:r>
              <a:rPr lang="fr-FR" sz="1400" dirty="0"/>
              <a:t>	88 rue du Pont Saint-Martial 87000 Limoges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A22D1BA3-A11F-4058-8B2C-761063FE8577}"/>
              </a:ext>
            </a:extLst>
          </p:cNvPr>
          <p:cNvSpPr/>
          <p:nvPr/>
        </p:nvSpPr>
        <p:spPr>
          <a:xfrm>
            <a:off x="1446853" y="10273592"/>
            <a:ext cx="668740" cy="0"/>
          </a:xfrm>
          <a:custGeom>
            <a:avLst/>
            <a:gdLst>
              <a:gd name="connsiteX0" fmla="*/ 0 w 668740"/>
              <a:gd name="connsiteY0" fmla="*/ 0 h 0"/>
              <a:gd name="connsiteX1" fmla="*/ 668740 w 668740"/>
              <a:gd name="connsiteY1" fmla="*/ 0 h 0"/>
              <a:gd name="connsiteX2" fmla="*/ 648268 w 66874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8740">
                <a:moveTo>
                  <a:pt x="0" y="0"/>
                </a:moveTo>
                <a:lnTo>
                  <a:pt x="668740" y="0"/>
                </a:lnTo>
                <a:lnTo>
                  <a:pt x="648268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Pentagone 15">
            <a:extLst>
              <a:ext uri="{FF2B5EF4-FFF2-40B4-BE49-F238E27FC236}">
                <a16:creationId xmlns:a16="http://schemas.microsoft.com/office/drawing/2014/main" id="{872D0BD5-1E18-4821-9F04-578860B53F68}"/>
              </a:ext>
            </a:extLst>
          </p:cNvPr>
          <p:cNvSpPr/>
          <p:nvPr/>
        </p:nvSpPr>
        <p:spPr>
          <a:xfrm>
            <a:off x="4829246" y="4497694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Pentagone 17">
            <a:extLst>
              <a:ext uri="{FF2B5EF4-FFF2-40B4-BE49-F238E27FC236}">
                <a16:creationId xmlns:a16="http://schemas.microsoft.com/office/drawing/2014/main" id="{47DBF83E-F0C0-4450-BCF4-A8F604CB90E9}"/>
              </a:ext>
            </a:extLst>
          </p:cNvPr>
          <p:cNvSpPr/>
          <p:nvPr/>
        </p:nvSpPr>
        <p:spPr>
          <a:xfrm>
            <a:off x="2898109" y="9661974"/>
            <a:ext cx="183075" cy="184216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Étoile : 4 branches 29">
            <a:extLst>
              <a:ext uri="{FF2B5EF4-FFF2-40B4-BE49-F238E27FC236}">
                <a16:creationId xmlns:a16="http://schemas.microsoft.com/office/drawing/2014/main" id="{4519951B-00FB-482F-84B6-A55BD1A80ED3}"/>
              </a:ext>
            </a:extLst>
          </p:cNvPr>
          <p:cNvSpPr/>
          <p:nvPr/>
        </p:nvSpPr>
        <p:spPr>
          <a:xfrm>
            <a:off x="2698686" y="9309743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Pentagone 23">
            <a:extLst>
              <a:ext uri="{FF2B5EF4-FFF2-40B4-BE49-F238E27FC236}">
                <a16:creationId xmlns:a16="http://schemas.microsoft.com/office/drawing/2014/main" id="{05CA8FBA-9EFB-488C-B0FA-573ABD5D5534}"/>
              </a:ext>
            </a:extLst>
          </p:cNvPr>
          <p:cNvSpPr/>
          <p:nvPr/>
        </p:nvSpPr>
        <p:spPr>
          <a:xfrm>
            <a:off x="3184351" y="3947236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848BF1D-6371-4E07-A078-E88928E41732}"/>
              </a:ext>
            </a:extLst>
          </p:cNvPr>
          <p:cNvSpPr txBox="1"/>
          <p:nvPr/>
        </p:nvSpPr>
        <p:spPr>
          <a:xfrm>
            <a:off x="315984" y="11390680"/>
            <a:ext cx="63810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/>
              <a:t>Nota: Les surfaces sont données à titre indicatif. Les candidats sont réputés avoir effectué une visite des sites et vérifié les quantités nécessaires à l’exécution des prestations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4EAEFDB9-A424-4C24-9B23-803C399F57FD}"/>
              </a:ext>
            </a:extLst>
          </p:cNvPr>
          <p:cNvSpPr txBox="1"/>
          <p:nvPr/>
        </p:nvSpPr>
        <p:spPr>
          <a:xfrm>
            <a:off x="3886603" y="8946277"/>
            <a:ext cx="279363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Indicatif des surfaces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Parking et abords =    </a:t>
            </a:r>
            <a:r>
              <a:rPr lang="fr-FR" sz="1200" b="1" dirty="0"/>
              <a:t>1 560 m²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Arbustes = 	           </a:t>
            </a:r>
            <a:r>
              <a:rPr lang="fr-FR" sz="1200" b="1" dirty="0"/>
              <a:t>25 ml</a:t>
            </a:r>
            <a:r>
              <a:rPr lang="fr-FR" sz="1200" dirty="0"/>
              <a:t>	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Parterre = 	           </a:t>
            </a:r>
            <a:r>
              <a:rPr lang="fr-FR" sz="1200" b="1" dirty="0"/>
              <a:t>77 m²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FCBF8B06-9132-4CDF-809A-6EDFA67C0D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5371" y="7147812"/>
            <a:ext cx="1867770" cy="122722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DC718E00-5502-46C9-932D-F19D47F6799F}"/>
              </a:ext>
            </a:extLst>
          </p:cNvPr>
          <p:cNvCxnSpPr>
            <a:cxnSpLocks/>
            <a:stCxn id="21" idx="1"/>
          </p:cNvCxnSpPr>
          <p:nvPr/>
        </p:nvCxnSpPr>
        <p:spPr>
          <a:xfrm flipH="1" flipV="1">
            <a:off x="2115597" y="6533665"/>
            <a:ext cx="2189774" cy="122775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rme libre : forme 26">
            <a:extLst>
              <a:ext uri="{FF2B5EF4-FFF2-40B4-BE49-F238E27FC236}">
                <a16:creationId xmlns:a16="http://schemas.microsoft.com/office/drawing/2014/main" id="{988A4AC1-295F-4DA1-96A6-3CDCE6F25875}"/>
              </a:ext>
            </a:extLst>
          </p:cNvPr>
          <p:cNvSpPr/>
          <p:nvPr/>
        </p:nvSpPr>
        <p:spPr>
          <a:xfrm>
            <a:off x="1247775" y="3286125"/>
            <a:ext cx="4076700" cy="3533775"/>
          </a:xfrm>
          <a:custGeom>
            <a:avLst/>
            <a:gdLst>
              <a:gd name="connsiteX0" fmla="*/ 0 w 4076700"/>
              <a:gd name="connsiteY0" fmla="*/ 590550 h 3533775"/>
              <a:gd name="connsiteX1" fmla="*/ 3581400 w 4076700"/>
              <a:gd name="connsiteY1" fmla="*/ 0 h 3533775"/>
              <a:gd name="connsiteX2" fmla="*/ 4076700 w 4076700"/>
              <a:gd name="connsiteY2" fmla="*/ 2924175 h 3533775"/>
              <a:gd name="connsiteX3" fmla="*/ 438150 w 4076700"/>
              <a:gd name="connsiteY3" fmla="*/ 3533775 h 3533775"/>
              <a:gd name="connsiteX4" fmla="*/ 0 w 4076700"/>
              <a:gd name="connsiteY4" fmla="*/ 590550 h 353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6700" h="3533775">
                <a:moveTo>
                  <a:pt x="0" y="590550"/>
                </a:moveTo>
                <a:lnTo>
                  <a:pt x="3581400" y="0"/>
                </a:lnTo>
                <a:lnTo>
                  <a:pt x="4076700" y="2924175"/>
                </a:lnTo>
                <a:lnTo>
                  <a:pt x="438150" y="3533775"/>
                </a:lnTo>
                <a:lnTo>
                  <a:pt x="0" y="59055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5328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</TotalTime>
  <Words>108</Words>
  <Application>Microsoft Office PowerPoint</Application>
  <PresentationFormat>Grand écran</PresentationFormat>
  <Paragraphs>13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Thème Office</vt:lpstr>
      <vt:lpstr>ANNEXE N°4 : PLAN DU SITE FORFAIT 7  Marché 913 26 25 Entretien des espaces verts pour l’Université de Limoges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ANNEXE N° .. : PLAN DU SITE FORFAIT 1  Marché 9132225 Entretien des espaces verts pour l’Université de Limoges</dc:title>
  <dc:creator>Esther Anchize</dc:creator>
  <cp:lastModifiedBy>Esther Anchize</cp:lastModifiedBy>
  <cp:revision>29</cp:revision>
  <cp:lastPrinted>2026-03-04T08:55:31Z</cp:lastPrinted>
  <dcterms:created xsi:type="dcterms:W3CDTF">2026-03-04T07:55:06Z</dcterms:created>
  <dcterms:modified xsi:type="dcterms:W3CDTF">2026-05-11T15:07:06Z</dcterms:modified>
</cp:coreProperties>
</file>